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Rohit Sharma: The 'Hitman' of Indian Cricket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 Presentation on Rohit Sharma- Indian Cricketer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Overview: Unveiling Rohit Sharma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500"/>
            </a:pPr>
            <a:r>
              <a:t>Explore the journey of Rohit Gurunath Sharma, a celebrated Indian international cricketer.</a:t>
            </a:r>
          </a:p>
          <a:p>
            <a:pPr>
              <a:spcAft>
                <a:spcPts val="800"/>
              </a:spcAft>
              <a:defRPr sz="1500"/>
            </a:pPr>
            <a:r>
              <a:t>Understand his pivotal role as the current captain of India's ODI national team.</a:t>
            </a:r>
          </a:p>
          <a:p>
            <a:pPr>
              <a:spcAft>
                <a:spcPts val="800"/>
              </a:spcAft>
              <a:defRPr sz="1500"/>
            </a:pPr>
            <a:r>
              <a:t>Discover his distinctive batting style, characterized by elegance, timing, and powerful hitting.</a:t>
            </a:r>
          </a:p>
          <a:p>
            <a:pPr>
              <a:spcAft>
                <a:spcPts val="800"/>
              </a:spcAft>
              <a:defRPr sz="1500"/>
            </a:pPr>
            <a:r>
              <a:t>Highlight his significant achievements, records, and leadership qualities on and off the field.</a:t>
            </a:r>
          </a:p>
          <a:p>
            <a:pPr>
              <a:spcAft>
                <a:spcPts val="800"/>
              </a:spcAft>
              <a:defRPr sz="1500"/>
            </a:pPr>
            <a:r>
              <a:t>Recognize his immense popularity and influence within the global cricketing community.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 Pillar of Indian Cricket: Role &amp; Leadership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Rohit Gurunath Sharma, born on 30 April 1987, is a prominent figure in Indian international cricket.</a:t>
            </a:r>
          </a:p>
          <a:p>
            <a:pPr>
              <a:spcAft>
                <a:spcPts val="800"/>
              </a:spcAft>
              <a:defRPr sz="1800"/>
            </a:pPr>
            <a:r>
              <a:t>He currently holds the crucial position of captain for the India national team in One Day Internationals (ODIs).</a:t>
            </a:r>
          </a:p>
          <a:p>
            <a:pPr>
              <a:spcAft>
                <a:spcPts val="800"/>
              </a:spcAft>
              <a:defRPr sz="1800"/>
            </a:pPr>
            <a:r>
              <a:t>Sharma has also previously served as captain for India in both Test matches and T20 Internationals.</a:t>
            </a:r>
          </a:p>
          <a:p>
            <a:pPr>
              <a:spcAft>
                <a:spcPts val="800"/>
              </a:spcAft>
              <a:defRPr sz="1800"/>
            </a:pPr>
            <a:r>
              <a:t>His emergence from the Mumbai suburbs marked him as an heir apparent to India's rich batting legacy.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'Hitman': Batting Elegance and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Rohit Sharma is widely recognized for his elegant and flamboyant batting style.</a:t>
            </a:r>
          </a:p>
          <a:p>
            <a:pPr>
              <a:spcAft>
                <a:spcPts val="800"/>
              </a:spcAft>
              <a:defRPr sz="1800"/>
            </a:pPr>
            <a:r>
              <a:t>He possesses exceptional timing and a languid, easy-on-the-eye approach at the crease.</a:t>
            </a:r>
          </a:p>
          <a:p>
            <a:pPr>
              <a:spcAft>
                <a:spcPts val="800"/>
              </a:spcAft>
              <a:defRPr sz="1800"/>
            </a:pPr>
            <a:r>
              <a:t>Popularly known as the 'Hitman', he has endeared the cricket world with his big-hitting prowess.</a:t>
            </a:r>
          </a:p>
          <a:p>
            <a:pPr>
              <a:spcAft>
                <a:spcPts val="800"/>
              </a:spcAft>
              <a:defRPr sz="1800"/>
            </a:pPr>
            <a:r>
              <a:t>His ability to consistently destroy even the best bowling attacks is a hallmark of his game.</a:t>
            </a:r>
          </a:p>
          <a:p>
            <a:pPr>
              <a:spcAft>
                <a:spcPts val="800"/>
              </a:spcAft>
              <a:defRPr sz="1800"/>
            </a:pPr>
            <a:r>
              <a:t>Sharma is noted for owning all the shots in the book, showcasing a complete repertoire of batting skills.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Record-Breaker and Premier Batter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Rohit Sharma is a prolific record-breaker, having achieved numerous milestones in international cricket.</a:t>
            </a:r>
          </a:p>
          <a:p>
            <a:pPr>
              <a:spcAft>
                <a:spcPts val="800"/>
              </a:spcAft>
              <a:defRPr sz="1800"/>
            </a:pPr>
            <a:r>
              <a:t>He stands as one of India's premier batters, consistently delivering impactful performances at the highest level.</a:t>
            </a:r>
          </a:p>
          <a:p>
            <a:pPr>
              <a:spcAft>
                <a:spcPts val="800"/>
              </a:spcAft>
              <a:defRPr sz="1800"/>
            </a:pPr>
            <a:r>
              <a:t>His extensive profile, including detailed stats, rankings, and records, is widely featured on platforms like ESPNcricinfo.</a:t>
            </a:r>
          </a:p>
          <a:p>
            <a:pPr>
              <a:spcAft>
                <a:spcPts val="800"/>
              </a:spcAft>
              <a:defRPr sz="1800"/>
            </a:pPr>
            <a:r>
              <a:t>Sharma's unique blend of elegance, timing, and big-hitting solidifies his status as a top-tier global player.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Influence and Global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800"/>
            </a:pPr>
            <a:r>
              <a:t>Beyond his playing prowess, Rohit Sharma is widely regarded as one of the finest captains in world cricket.</a:t>
            </a:r>
          </a:p>
          <a:p>
            <a:pPr>
              <a:spcAft>
                <a:spcPts val="800"/>
              </a:spcAft>
              <a:defRPr sz="1800"/>
            </a:pPr>
            <a:r>
              <a:t>His leadership has been instrumental in guiding the Indian national team across various formats and challenges.</a:t>
            </a:r>
          </a:p>
          <a:p>
            <a:pPr>
              <a:spcAft>
                <a:spcPts val="800"/>
              </a:spcAft>
              <a:defRPr sz="1800"/>
            </a:pPr>
            <a:r>
              <a:t>Sharma commands a significant global presence, evidenced by his massive following, including 44 million followers on Instagram.</a:t>
            </a:r>
          </a:p>
          <a:p>
            <a:pPr>
              <a:spcAft>
                <a:spcPts val="800"/>
              </a:spcAft>
              <a:defRPr sz="1800"/>
            </a:pPr>
            <a:r>
              <a:t>His charismatic personality and on-field brilliance have cultivated a vast and dedicated fanbase worldwide.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Conclusion: A Modern Cricketing Legend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/>
          <a:p>
            <a:pPr>
              <a:spcAft>
                <a:spcPts val="800"/>
              </a:spcAft>
              <a:defRPr sz="1500"/>
            </a:pPr>
            <a:r>
              <a:t>Rohit Sharma has firmly established himself as a multifaceted icon in international cricket.</a:t>
            </a:r>
          </a:p>
          <a:p>
            <a:pPr>
              <a:spcAft>
                <a:spcPts val="800"/>
              </a:spcAft>
              <a:defRPr sz="1500"/>
            </a:pPr>
            <a:r>
              <a:t>His journey from Mumbai to leading India in ODIs exemplifies his dedication, skill, and strategic acumen.</a:t>
            </a:r>
          </a:p>
          <a:p>
            <a:pPr>
              <a:spcAft>
                <a:spcPts val="800"/>
              </a:spcAft>
              <a:defRPr sz="1500"/>
            </a:pPr>
            <a:r>
              <a:t>As the 'Hitman', his unique blend of elegant batting and destructive power defines his playing style and impact.</a:t>
            </a:r>
          </a:p>
          <a:p>
            <a:pPr>
              <a:spcAft>
                <a:spcPts val="800"/>
              </a:spcAft>
              <a:defRPr sz="1500"/>
            </a:pPr>
            <a:r>
              <a:t>Sharma's leadership, record-breaking achievements, and immense popularity underscore his lasting legacy in the sport.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